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9" r:id="rId2"/>
    <p:sldId id="256" r:id="rId3"/>
    <p:sldId id="257" r:id="rId4"/>
    <p:sldId id="258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2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C43595-6FCA-4DAA-82C1-D7873D431737}" type="datetimeFigureOut">
              <a:rPr lang="ru-RU" smtClean="0"/>
              <a:t>03.06.2016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49CDF0-9ADE-4738-B7F6-E72E74DE19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393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49CDF0-9ADE-4738-B7F6-E72E74DE191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50894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03.06.2016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5856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03.06.2016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6661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03.06.2016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4924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03.06.2016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8440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03.06.2016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5934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03.06.2016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2321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03.06.2016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6709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03.06.2016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8566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03.06.2016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0526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03.06.2016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2231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03.06.2016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77045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03.06.2016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39184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03.06.2016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432965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03.06.2016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79081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03.06.2016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44795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03.06.2016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153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86E22A-D48D-4914-A13D-255BF331B7AA}" type="datetimeFigureOut">
              <a:rPr lang="ru-RU" smtClean="0"/>
              <a:t>03.06.2016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050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32115"/>
            <a:ext cx="7935686" cy="3897085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Карта сети </a:t>
            </a:r>
            <a:b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профильных 10 классов </a:t>
            </a:r>
            <a:b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Азнакаевского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</a:t>
            </a:r>
            <a:b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2016-2017 учебный год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60914" y="3602038"/>
            <a:ext cx="7707086" cy="1655762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0897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87086"/>
            <a:ext cx="9144000" cy="5878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Сеть профильных 10 классов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Азнакаевского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</a:t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2016-2017 учебный год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2352412"/>
              </p:ext>
            </p:extLst>
          </p:nvPr>
        </p:nvGraphicFramePr>
        <p:xfrm>
          <a:off x="566058" y="674918"/>
          <a:ext cx="11092542" cy="61320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90541"/>
                <a:gridCol w="1634376"/>
                <a:gridCol w="2090541"/>
                <a:gridCol w="1180774"/>
                <a:gridCol w="1180774"/>
                <a:gridCol w="2915536"/>
              </a:tblGrid>
              <a:tr h="6131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Профиль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Школы, в которых реализуется профиль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Профильный предмет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часов в неделю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 класс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часов в неделю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класс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Кадровый состав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92D050"/>
                    </a:solidFill>
                  </a:tcPr>
                </a:tc>
              </a:tr>
              <a:tr h="195176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Физико-математический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Лицей №4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Гатина Г.И. (1 кв.кат.)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Кашапова Г.Г. (1 кв.кат.)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327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5981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Химико-биологический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92D05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Лицей №4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Зарипова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Ф.Н. (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высш.кв.кат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Сафиуллина Т.В.(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высш.кв.кат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1759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59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1964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Социально-экономический (1 вариант)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 №6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г.Азнакаево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Сайфуллина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А.М.(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высш.кв.кат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Ахметова Г.Х . (1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кв.кат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672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1964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Социально-экономический (1 вариант)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 №2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г.Азнакаево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Ташматова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С.Р. (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высш.кв.кат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Хадиуллина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Г.М.(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высш.кв.кат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457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1964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Социально-экономический (1 вариант)</a:t>
                      </a:r>
                      <a:endParaRPr lang="ru-RU" sz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Гимназия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Замалетдинова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Х.С. (1 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кв.кат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 </a:t>
                      </a:r>
                    </a:p>
                    <a:p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Мифтахова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Э.А. (1 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кв.кат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00B0F0"/>
                    </a:solidFill>
                  </a:tcPr>
                </a:tc>
              </a:tr>
              <a:tr h="245758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00B0F0"/>
                    </a:solidFill>
                  </a:tcPr>
                </a:tc>
              </a:tr>
              <a:tr h="175981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Социально-экономический (2 вариант)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92D050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 №7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г.Азнакаево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Гафиятуллина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М.А. (1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кв.кат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Галимова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Р.Л. (1 кат)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Муллаева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Г.Ш. (1 кат)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759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59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Экономика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59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5981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Социально-гуманитарный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92D05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 №5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г.Азнакаево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FFC0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Галиева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А.Ф.(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высш.кв.кат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 </a:t>
                      </a:r>
                      <a:endParaRPr lang="ru-RU" sz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Галиева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Г.М. (</a:t>
                      </a:r>
                      <a:r>
                        <a:rPr lang="ru-RU" sz="1200" baseline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высш.кат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aseline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Петрянова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В.Н. (</a:t>
                      </a:r>
                      <a:r>
                        <a:rPr lang="ru-RU" sz="1200" baseline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высш.кат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FFC000"/>
                    </a:solidFill>
                  </a:tcPr>
                </a:tc>
              </a:tr>
              <a:tr h="1759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59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5981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Информационно-технологический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 №5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г.Азнакаево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Шаехова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Л.Л (1 кат)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Габдуллина Ф.М. (</a:t>
                      </a:r>
                      <a:r>
                        <a:rPr lang="ru-RU" sz="1200" baseline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высш.кат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2"/>
                    </a:solidFill>
                  </a:tcPr>
                </a:tc>
              </a:tr>
              <a:tr h="1759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 и ИКТ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196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Милицейский класс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 №8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г.Азнакаево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История, Право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криминалистики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спецтехники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огневая подготовка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психологическая подготовка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особому учебному плану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8832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6293553"/>
              </p:ext>
            </p:extLst>
          </p:nvPr>
        </p:nvGraphicFramePr>
        <p:xfrm>
          <a:off x="631369" y="304803"/>
          <a:ext cx="10951030" cy="63052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69396"/>
                <a:gridCol w="1384032"/>
                <a:gridCol w="2833333"/>
                <a:gridCol w="3964269"/>
              </a:tblGrid>
              <a:tr h="293711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Профиль 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Школа 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Профильный предмет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Кадры 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solidFill>
                      <a:srgbClr val="92D050"/>
                    </a:solidFill>
                  </a:tcPr>
                </a:tc>
              </a:tr>
              <a:tr h="448183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Физико-математический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№1 Акт.</a:t>
                      </a: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Физика, математика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Шугаепова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В.Н., 1 кат, </a:t>
                      </a: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Денисова И.Б.,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высш.кат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3427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Естественно-научный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№2 Акт.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Физика, география, химия, биология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Гаязова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Л.В.,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высш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кат,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Хисматова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М.С., 1 кат,</a:t>
                      </a: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Мамлеева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М.М.,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высш.кат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Ашурова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Г.Т., 1 кат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448183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Социально-гуманитарный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№3 Акт.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История, русский язык, обществознание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Шакиртянова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Л.Н.,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высш.кат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505663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Социально-гуманитарный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К.Елга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История, русский язык, обществознание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Салихова Р.М. , 1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67227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Социально-экономический (1 вариант)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Чалпы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Математика, обществознание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Ракипова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Р.Р., 1 кат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027986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Агротехнологический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 Абдул.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Биология, основы агрономии, основы животноводства, сельскохозяйственная техника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Валиуллова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А.Ф., 1 кат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448183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Социально-экономический (1 вариант)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Урманаево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Математика, обществознание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Вагапова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Г.З., 1 кат</a:t>
                      </a: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Латыпова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А.А., 1 кат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67227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Оборонно-спортивный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п.Победа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культура, ОБЖ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Исхаков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Р.Р., 1 кат</a:t>
                      </a: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Хакимов Р.Р, 1 кат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448183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Физико-математический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Тумутук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Физика, математика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Шайхуллина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Г.И., 1 кат</a:t>
                      </a: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Шигапова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З.А., 1 кат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448183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Филологический профиль 2 вариант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Сарлы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язык, татарский язык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Сайфутдинова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Г.С., 1 кат</a:t>
                      </a: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Ахметова Г.М,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высш.кат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0" marR="3889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9926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36914" y="152400"/>
            <a:ext cx="101781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Универсальное (непрофильное обучение)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7279157"/>
              </p:ext>
            </p:extLst>
          </p:nvPr>
        </p:nvGraphicFramePr>
        <p:xfrm>
          <a:off x="838200" y="816426"/>
          <a:ext cx="10515601" cy="52484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92188"/>
                <a:gridCol w="4465051"/>
                <a:gridCol w="2628618"/>
                <a:gridCol w="2629744"/>
              </a:tblGrid>
              <a:tr h="5831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Учебный предмет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часов в неделю 10 класс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часов в неделю 11 класс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rgbClr val="92D050"/>
                    </a:solidFill>
                  </a:tcPr>
                </a:tc>
              </a:tr>
              <a:tr h="2915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915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Литература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915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Татарский язык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915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Татарская литература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915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915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915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 и ИКТ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915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915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 (включая экономику и право)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915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География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915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915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915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915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Технология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915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безопасности жизнедеятельности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915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8854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79</TotalTime>
  <Words>565</Words>
  <Application>Microsoft Office PowerPoint</Application>
  <PresentationFormat>Широкоэкранный</PresentationFormat>
  <Paragraphs>249</Paragraphs>
  <Slides>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0" baseType="lpstr">
      <vt:lpstr>Arial</vt:lpstr>
      <vt:lpstr>Calibri</vt:lpstr>
      <vt:lpstr>Times New Roman</vt:lpstr>
      <vt:lpstr>Trebuchet MS</vt:lpstr>
      <vt:lpstr>Wingdings 3</vt:lpstr>
      <vt:lpstr>Грань</vt:lpstr>
      <vt:lpstr>Карта сети  профильных 10 классов  Азнакаевского муниципального района  на 2016-2017 учебный год</vt:lpstr>
      <vt:lpstr>Сеть профильных 10 классов Азнакаевского муниципального района  на 2016-2017 учебный год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Сеть профильных 10 классов Азнакаевского муниципального района  на 2016-2017 учебный год</dc:title>
  <dc:creator>User</dc:creator>
  <cp:lastModifiedBy>User</cp:lastModifiedBy>
  <cp:revision>9</cp:revision>
  <dcterms:created xsi:type="dcterms:W3CDTF">2016-06-02T10:21:56Z</dcterms:created>
  <dcterms:modified xsi:type="dcterms:W3CDTF">2016-06-03T03:54:09Z</dcterms:modified>
</cp:coreProperties>
</file>